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7" r:id="rId2"/>
    <p:sldId id="260" r:id="rId3"/>
    <p:sldId id="263" r:id="rId4"/>
    <p:sldId id="270" r:id="rId5"/>
    <p:sldId id="276" r:id="rId6"/>
    <p:sldId id="264" r:id="rId7"/>
    <p:sldId id="271" r:id="rId8"/>
    <p:sldId id="272" r:id="rId9"/>
    <p:sldId id="277" r:id="rId10"/>
    <p:sldId id="273" r:id="rId11"/>
    <p:sldId id="280" r:id="rId12"/>
    <p:sldId id="278" r:id="rId13"/>
    <p:sldId id="279" r:id="rId14"/>
    <p:sldId id="266" r:id="rId15"/>
    <p:sldId id="267" r:id="rId16"/>
    <p:sldId id="285" r:id="rId17"/>
    <p:sldId id="281" r:id="rId18"/>
    <p:sldId id="284" r:id="rId19"/>
    <p:sldId id="282" r:id="rId20"/>
    <p:sldId id="283" r:id="rId21"/>
    <p:sldId id="268" r:id="rId22"/>
    <p:sldId id="269" r:id="rId23"/>
    <p:sldId id="286" r:id="rId24"/>
    <p:sldId id="28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0000"/>
    <a:srgbClr val="CC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7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90EC2292-4264-4AFA-9D6F-A74A16D2ABA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C26B7D-19B8-42F3-B15A-EC5AE4D4E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06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2292-4264-4AFA-9D6F-A74A16D2ABA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6B7D-19B8-42F3-B15A-EC5AE4D4E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8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2292-4264-4AFA-9D6F-A74A16D2ABA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6B7D-19B8-42F3-B15A-EC5AE4D4E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53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2292-4264-4AFA-9D6F-A74A16D2ABA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6B7D-19B8-42F3-B15A-EC5AE4D4E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7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0EC2292-4264-4AFA-9D6F-A74A16D2ABA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51C26B7D-19B8-42F3-B15A-EC5AE4D4E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8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2292-4264-4AFA-9D6F-A74A16D2ABA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6B7D-19B8-42F3-B15A-EC5AE4D4E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26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2292-4264-4AFA-9D6F-A74A16D2ABA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6B7D-19B8-42F3-B15A-EC5AE4D4E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34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2292-4264-4AFA-9D6F-A74A16D2ABA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6B7D-19B8-42F3-B15A-EC5AE4D4E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3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2292-4264-4AFA-9D6F-A74A16D2ABA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6B7D-19B8-42F3-B15A-EC5AE4D4E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6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2292-4264-4AFA-9D6F-A74A16D2ABA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C26B7D-19B8-42F3-B15A-EC5AE4D4E82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3457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0EC2292-4264-4AFA-9D6F-A74A16D2ABA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C26B7D-19B8-42F3-B15A-EC5AE4D4E82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52883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0EC2292-4264-4AFA-9D6F-A74A16D2ABA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C26B7D-19B8-42F3-B15A-EC5AE4D4E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5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">
            <a:extLst>
              <a:ext uri="{FF2B5EF4-FFF2-40B4-BE49-F238E27FC236}">
                <a16:creationId xmlns:a16="http://schemas.microsoft.com/office/drawing/2014/main" id="{8B52CCFB-DAE0-A9F7-8CEF-E72A68130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271" y="406668"/>
            <a:ext cx="533400" cy="457200"/>
          </a:xfrm>
          <a:prstGeom prst="octagon">
            <a:avLst>
              <a:gd name="adj" fmla="val 29287"/>
            </a:avLst>
          </a:prstGeom>
          <a:solidFill>
            <a:schemeClr val="hlink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2">
            <a:extLst>
              <a:ext uri="{FF2B5EF4-FFF2-40B4-BE49-F238E27FC236}">
                <a16:creationId xmlns:a16="http://schemas.microsoft.com/office/drawing/2014/main" id="{C49FC110-C013-70FC-A46E-F0F2EC2C0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271" y="917208"/>
            <a:ext cx="533400" cy="457200"/>
          </a:xfrm>
          <a:prstGeom prst="octagon">
            <a:avLst>
              <a:gd name="adj" fmla="val 29287"/>
            </a:avLst>
          </a:prstGeom>
          <a:solidFill>
            <a:schemeClr val="hlink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D3A142E-A990-7C7F-D87D-5C73AB71C6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451127"/>
              </p:ext>
            </p:extLst>
          </p:nvPr>
        </p:nvGraphicFramePr>
        <p:xfrm>
          <a:off x="2023741" y="1361776"/>
          <a:ext cx="6261233" cy="6243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3472">
                  <a:extLst>
                    <a:ext uri="{9D8B030D-6E8A-4147-A177-3AD203B41FA5}">
                      <a16:colId xmlns:a16="http://schemas.microsoft.com/office/drawing/2014/main" val="2787859706"/>
                    </a:ext>
                  </a:extLst>
                </a:gridCol>
                <a:gridCol w="627309">
                  <a:extLst>
                    <a:ext uri="{9D8B030D-6E8A-4147-A177-3AD203B41FA5}">
                      <a16:colId xmlns:a16="http://schemas.microsoft.com/office/drawing/2014/main" val="1215649776"/>
                    </a:ext>
                  </a:extLst>
                </a:gridCol>
                <a:gridCol w="627309">
                  <a:extLst>
                    <a:ext uri="{9D8B030D-6E8A-4147-A177-3AD203B41FA5}">
                      <a16:colId xmlns:a16="http://schemas.microsoft.com/office/drawing/2014/main" val="3354254822"/>
                    </a:ext>
                  </a:extLst>
                </a:gridCol>
                <a:gridCol w="627969">
                  <a:extLst>
                    <a:ext uri="{9D8B030D-6E8A-4147-A177-3AD203B41FA5}">
                      <a16:colId xmlns:a16="http://schemas.microsoft.com/office/drawing/2014/main" val="2299530270"/>
                    </a:ext>
                  </a:extLst>
                </a:gridCol>
                <a:gridCol w="627969">
                  <a:extLst>
                    <a:ext uri="{9D8B030D-6E8A-4147-A177-3AD203B41FA5}">
                      <a16:colId xmlns:a16="http://schemas.microsoft.com/office/drawing/2014/main" val="2452819974"/>
                    </a:ext>
                  </a:extLst>
                </a:gridCol>
                <a:gridCol w="625991">
                  <a:extLst>
                    <a:ext uri="{9D8B030D-6E8A-4147-A177-3AD203B41FA5}">
                      <a16:colId xmlns:a16="http://schemas.microsoft.com/office/drawing/2014/main" val="2726815502"/>
                    </a:ext>
                  </a:extLst>
                </a:gridCol>
                <a:gridCol w="628627">
                  <a:extLst>
                    <a:ext uri="{9D8B030D-6E8A-4147-A177-3AD203B41FA5}">
                      <a16:colId xmlns:a16="http://schemas.microsoft.com/office/drawing/2014/main" val="1942040184"/>
                    </a:ext>
                  </a:extLst>
                </a:gridCol>
                <a:gridCol w="625333">
                  <a:extLst>
                    <a:ext uri="{9D8B030D-6E8A-4147-A177-3AD203B41FA5}">
                      <a16:colId xmlns:a16="http://schemas.microsoft.com/office/drawing/2014/main" val="1725136189"/>
                    </a:ext>
                  </a:extLst>
                </a:gridCol>
                <a:gridCol w="628627">
                  <a:extLst>
                    <a:ext uri="{9D8B030D-6E8A-4147-A177-3AD203B41FA5}">
                      <a16:colId xmlns:a16="http://schemas.microsoft.com/office/drawing/2014/main" val="4145740115"/>
                    </a:ext>
                  </a:extLst>
                </a:gridCol>
                <a:gridCol w="628627">
                  <a:extLst>
                    <a:ext uri="{9D8B030D-6E8A-4147-A177-3AD203B41FA5}">
                      <a16:colId xmlns:a16="http://schemas.microsoft.com/office/drawing/2014/main" val="205402969"/>
                    </a:ext>
                  </a:extLst>
                </a:gridCol>
              </a:tblGrid>
              <a:tr h="624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</a:t>
                      </a:r>
                      <a:endParaRPr lang="en-US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845685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592619E-51A9-1046-C58E-9714925CBF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290403"/>
              </p:ext>
            </p:extLst>
          </p:nvPr>
        </p:nvGraphicFramePr>
        <p:xfrm>
          <a:off x="3189513" y="426701"/>
          <a:ext cx="3298407" cy="502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9404">
                  <a:extLst>
                    <a:ext uri="{9D8B030D-6E8A-4147-A177-3AD203B41FA5}">
                      <a16:colId xmlns:a16="http://schemas.microsoft.com/office/drawing/2014/main" val="1077005341"/>
                    </a:ext>
                  </a:extLst>
                </a:gridCol>
                <a:gridCol w="660097">
                  <a:extLst>
                    <a:ext uri="{9D8B030D-6E8A-4147-A177-3AD203B41FA5}">
                      <a16:colId xmlns:a16="http://schemas.microsoft.com/office/drawing/2014/main" val="1674078720"/>
                    </a:ext>
                  </a:extLst>
                </a:gridCol>
                <a:gridCol w="660097">
                  <a:extLst>
                    <a:ext uri="{9D8B030D-6E8A-4147-A177-3AD203B41FA5}">
                      <a16:colId xmlns:a16="http://schemas.microsoft.com/office/drawing/2014/main" val="1776778290"/>
                    </a:ext>
                  </a:extLst>
                </a:gridCol>
                <a:gridCol w="658019">
                  <a:extLst>
                    <a:ext uri="{9D8B030D-6E8A-4147-A177-3AD203B41FA5}">
                      <a16:colId xmlns:a16="http://schemas.microsoft.com/office/drawing/2014/main" val="409043134"/>
                    </a:ext>
                  </a:extLst>
                </a:gridCol>
                <a:gridCol w="660790">
                  <a:extLst>
                    <a:ext uri="{9D8B030D-6E8A-4147-A177-3AD203B41FA5}">
                      <a16:colId xmlns:a16="http://schemas.microsoft.com/office/drawing/2014/main" val="3896745872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316100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CD10A37-3A66-CA6C-F534-B2592E6426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646491"/>
              </p:ext>
            </p:extLst>
          </p:nvPr>
        </p:nvGraphicFramePr>
        <p:xfrm>
          <a:off x="3897178" y="895269"/>
          <a:ext cx="5074197" cy="4477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4525">
                  <a:extLst>
                    <a:ext uri="{9D8B030D-6E8A-4147-A177-3AD203B41FA5}">
                      <a16:colId xmlns:a16="http://schemas.microsoft.com/office/drawing/2014/main" val="2371535527"/>
                    </a:ext>
                  </a:extLst>
                </a:gridCol>
                <a:gridCol w="634525">
                  <a:extLst>
                    <a:ext uri="{9D8B030D-6E8A-4147-A177-3AD203B41FA5}">
                      <a16:colId xmlns:a16="http://schemas.microsoft.com/office/drawing/2014/main" val="2858434749"/>
                    </a:ext>
                  </a:extLst>
                </a:gridCol>
                <a:gridCol w="632526">
                  <a:extLst>
                    <a:ext uri="{9D8B030D-6E8A-4147-A177-3AD203B41FA5}">
                      <a16:colId xmlns:a16="http://schemas.microsoft.com/office/drawing/2014/main" val="432131365"/>
                    </a:ext>
                  </a:extLst>
                </a:gridCol>
                <a:gridCol w="635190">
                  <a:extLst>
                    <a:ext uri="{9D8B030D-6E8A-4147-A177-3AD203B41FA5}">
                      <a16:colId xmlns:a16="http://schemas.microsoft.com/office/drawing/2014/main" val="480364514"/>
                    </a:ext>
                  </a:extLst>
                </a:gridCol>
                <a:gridCol w="631861">
                  <a:extLst>
                    <a:ext uri="{9D8B030D-6E8A-4147-A177-3AD203B41FA5}">
                      <a16:colId xmlns:a16="http://schemas.microsoft.com/office/drawing/2014/main" val="1511826953"/>
                    </a:ext>
                  </a:extLst>
                </a:gridCol>
                <a:gridCol w="635190">
                  <a:extLst>
                    <a:ext uri="{9D8B030D-6E8A-4147-A177-3AD203B41FA5}">
                      <a16:colId xmlns:a16="http://schemas.microsoft.com/office/drawing/2014/main" val="2497370736"/>
                    </a:ext>
                  </a:extLst>
                </a:gridCol>
                <a:gridCol w="635190">
                  <a:extLst>
                    <a:ext uri="{9D8B030D-6E8A-4147-A177-3AD203B41FA5}">
                      <a16:colId xmlns:a16="http://schemas.microsoft.com/office/drawing/2014/main" val="4083772579"/>
                    </a:ext>
                  </a:extLst>
                </a:gridCol>
                <a:gridCol w="635190">
                  <a:extLst>
                    <a:ext uri="{9D8B030D-6E8A-4147-A177-3AD203B41FA5}">
                      <a16:colId xmlns:a16="http://schemas.microsoft.com/office/drawing/2014/main" val="4073477588"/>
                    </a:ext>
                  </a:extLst>
                </a:gridCol>
              </a:tblGrid>
              <a:tr h="4477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076409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41268A6-68BB-3684-A6FE-E4F84EBE85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460541"/>
              </p:ext>
            </p:extLst>
          </p:nvPr>
        </p:nvGraphicFramePr>
        <p:xfrm>
          <a:off x="1788138" y="1996489"/>
          <a:ext cx="4120605" cy="483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8166">
                  <a:extLst>
                    <a:ext uri="{9D8B030D-6E8A-4147-A177-3AD203B41FA5}">
                      <a16:colId xmlns:a16="http://schemas.microsoft.com/office/drawing/2014/main" val="2695747100"/>
                    </a:ext>
                  </a:extLst>
                </a:gridCol>
                <a:gridCol w="724140">
                  <a:extLst>
                    <a:ext uri="{9D8B030D-6E8A-4147-A177-3AD203B41FA5}">
                      <a16:colId xmlns:a16="http://schemas.microsoft.com/office/drawing/2014/main" val="1760227496"/>
                    </a:ext>
                  </a:extLst>
                </a:gridCol>
                <a:gridCol w="568363">
                  <a:extLst>
                    <a:ext uri="{9D8B030D-6E8A-4147-A177-3AD203B41FA5}">
                      <a16:colId xmlns:a16="http://schemas.microsoft.com/office/drawing/2014/main" val="3842311776"/>
                    </a:ext>
                  </a:extLst>
                </a:gridCol>
                <a:gridCol w="746449">
                  <a:extLst>
                    <a:ext uri="{9D8B030D-6E8A-4147-A177-3AD203B41FA5}">
                      <a16:colId xmlns:a16="http://schemas.microsoft.com/office/drawing/2014/main" val="2939070052"/>
                    </a:ext>
                  </a:extLst>
                </a:gridCol>
                <a:gridCol w="650869">
                  <a:extLst>
                    <a:ext uri="{9D8B030D-6E8A-4147-A177-3AD203B41FA5}">
                      <a16:colId xmlns:a16="http://schemas.microsoft.com/office/drawing/2014/main" val="4289969466"/>
                    </a:ext>
                  </a:extLst>
                </a:gridCol>
                <a:gridCol w="722618">
                  <a:extLst>
                    <a:ext uri="{9D8B030D-6E8A-4147-A177-3AD203B41FA5}">
                      <a16:colId xmlns:a16="http://schemas.microsoft.com/office/drawing/2014/main" val="678039644"/>
                    </a:ext>
                  </a:extLst>
                </a:gridCol>
              </a:tblGrid>
              <a:tr h="483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Ử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8688461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0D96EE64-C050-33F2-B771-125D6F0D8F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395385"/>
              </p:ext>
            </p:extLst>
          </p:nvPr>
        </p:nvGraphicFramePr>
        <p:xfrm>
          <a:off x="3822143" y="2443233"/>
          <a:ext cx="2780077" cy="502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5384">
                  <a:extLst>
                    <a:ext uri="{9D8B030D-6E8A-4147-A177-3AD203B41FA5}">
                      <a16:colId xmlns:a16="http://schemas.microsoft.com/office/drawing/2014/main" val="2863123193"/>
                    </a:ext>
                  </a:extLst>
                </a:gridCol>
                <a:gridCol w="695384">
                  <a:extLst>
                    <a:ext uri="{9D8B030D-6E8A-4147-A177-3AD203B41FA5}">
                      <a16:colId xmlns:a16="http://schemas.microsoft.com/office/drawing/2014/main" val="3052774478"/>
                    </a:ext>
                  </a:extLst>
                </a:gridCol>
                <a:gridCol w="693195">
                  <a:extLst>
                    <a:ext uri="{9D8B030D-6E8A-4147-A177-3AD203B41FA5}">
                      <a16:colId xmlns:a16="http://schemas.microsoft.com/office/drawing/2014/main" val="3374454889"/>
                    </a:ext>
                  </a:extLst>
                </a:gridCol>
                <a:gridCol w="696114">
                  <a:extLst>
                    <a:ext uri="{9D8B030D-6E8A-4147-A177-3AD203B41FA5}">
                      <a16:colId xmlns:a16="http://schemas.microsoft.com/office/drawing/2014/main" val="2018049275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7349821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390CAD6-0397-01CD-13AE-0B314A6C4C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048099"/>
              </p:ext>
            </p:extLst>
          </p:nvPr>
        </p:nvGraphicFramePr>
        <p:xfrm>
          <a:off x="3824414" y="2889977"/>
          <a:ext cx="4168657" cy="502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5384">
                  <a:extLst>
                    <a:ext uri="{9D8B030D-6E8A-4147-A177-3AD203B41FA5}">
                      <a16:colId xmlns:a16="http://schemas.microsoft.com/office/drawing/2014/main" val="2215379528"/>
                    </a:ext>
                  </a:extLst>
                </a:gridCol>
                <a:gridCol w="695384">
                  <a:extLst>
                    <a:ext uri="{9D8B030D-6E8A-4147-A177-3AD203B41FA5}">
                      <a16:colId xmlns:a16="http://schemas.microsoft.com/office/drawing/2014/main" val="832773860"/>
                    </a:ext>
                  </a:extLst>
                </a:gridCol>
                <a:gridCol w="693195">
                  <a:extLst>
                    <a:ext uri="{9D8B030D-6E8A-4147-A177-3AD203B41FA5}">
                      <a16:colId xmlns:a16="http://schemas.microsoft.com/office/drawing/2014/main" val="596753032"/>
                    </a:ext>
                  </a:extLst>
                </a:gridCol>
                <a:gridCol w="696114">
                  <a:extLst>
                    <a:ext uri="{9D8B030D-6E8A-4147-A177-3AD203B41FA5}">
                      <a16:colId xmlns:a16="http://schemas.microsoft.com/office/drawing/2014/main" val="1992895325"/>
                    </a:ext>
                  </a:extLst>
                </a:gridCol>
                <a:gridCol w="692466">
                  <a:extLst>
                    <a:ext uri="{9D8B030D-6E8A-4147-A177-3AD203B41FA5}">
                      <a16:colId xmlns:a16="http://schemas.microsoft.com/office/drawing/2014/main" val="3189975284"/>
                    </a:ext>
                  </a:extLst>
                </a:gridCol>
                <a:gridCol w="696114">
                  <a:extLst>
                    <a:ext uri="{9D8B030D-6E8A-4147-A177-3AD203B41FA5}">
                      <a16:colId xmlns:a16="http://schemas.microsoft.com/office/drawing/2014/main" val="155823593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Ắ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3872130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7472B4D4-23E6-AB0D-192C-CCF71848BB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59293"/>
              </p:ext>
            </p:extLst>
          </p:nvPr>
        </p:nvGraphicFramePr>
        <p:xfrm>
          <a:off x="3155280" y="3431432"/>
          <a:ext cx="2778617" cy="52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4654">
                  <a:extLst>
                    <a:ext uri="{9D8B030D-6E8A-4147-A177-3AD203B41FA5}">
                      <a16:colId xmlns:a16="http://schemas.microsoft.com/office/drawing/2014/main" val="597810924"/>
                    </a:ext>
                  </a:extLst>
                </a:gridCol>
                <a:gridCol w="695384">
                  <a:extLst>
                    <a:ext uri="{9D8B030D-6E8A-4147-A177-3AD203B41FA5}">
                      <a16:colId xmlns:a16="http://schemas.microsoft.com/office/drawing/2014/main" val="1810879398"/>
                    </a:ext>
                  </a:extLst>
                </a:gridCol>
                <a:gridCol w="695384">
                  <a:extLst>
                    <a:ext uri="{9D8B030D-6E8A-4147-A177-3AD203B41FA5}">
                      <a16:colId xmlns:a16="http://schemas.microsoft.com/office/drawing/2014/main" val="4256316777"/>
                    </a:ext>
                  </a:extLst>
                </a:gridCol>
                <a:gridCol w="693195">
                  <a:extLst>
                    <a:ext uri="{9D8B030D-6E8A-4147-A177-3AD203B41FA5}">
                      <a16:colId xmlns:a16="http://schemas.microsoft.com/office/drawing/2014/main" val="2974192596"/>
                    </a:ext>
                  </a:extLst>
                </a:gridCol>
              </a:tblGrid>
              <a:tr h="529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</a:t>
                      </a:r>
                      <a:endParaRPr lang="en-US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5710471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2E247994-B0B4-DA2E-D830-22420E0D46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586102"/>
              </p:ext>
            </p:extLst>
          </p:nvPr>
        </p:nvGraphicFramePr>
        <p:xfrm>
          <a:off x="3856590" y="854254"/>
          <a:ext cx="5074197" cy="5201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4525">
                  <a:extLst>
                    <a:ext uri="{9D8B030D-6E8A-4147-A177-3AD203B41FA5}">
                      <a16:colId xmlns:a16="http://schemas.microsoft.com/office/drawing/2014/main" val="2371535527"/>
                    </a:ext>
                  </a:extLst>
                </a:gridCol>
                <a:gridCol w="634525">
                  <a:extLst>
                    <a:ext uri="{9D8B030D-6E8A-4147-A177-3AD203B41FA5}">
                      <a16:colId xmlns:a16="http://schemas.microsoft.com/office/drawing/2014/main" val="2858434749"/>
                    </a:ext>
                  </a:extLst>
                </a:gridCol>
                <a:gridCol w="632526">
                  <a:extLst>
                    <a:ext uri="{9D8B030D-6E8A-4147-A177-3AD203B41FA5}">
                      <a16:colId xmlns:a16="http://schemas.microsoft.com/office/drawing/2014/main" val="432131365"/>
                    </a:ext>
                  </a:extLst>
                </a:gridCol>
                <a:gridCol w="635190">
                  <a:extLst>
                    <a:ext uri="{9D8B030D-6E8A-4147-A177-3AD203B41FA5}">
                      <a16:colId xmlns:a16="http://schemas.microsoft.com/office/drawing/2014/main" val="480364514"/>
                    </a:ext>
                  </a:extLst>
                </a:gridCol>
                <a:gridCol w="631861">
                  <a:extLst>
                    <a:ext uri="{9D8B030D-6E8A-4147-A177-3AD203B41FA5}">
                      <a16:colId xmlns:a16="http://schemas.microsoft.com/office/drawing/2014/main" val="1511826953"/>
                    </a:ext>
                  </a:extLst>
                </a:gridCol>
                <a:gridCol w="635190">
                  <a:extLst>
                    <a:ext uri="{9D8B030D-6E8A-4147-A177-3AD203B41FA5}">
                      <a16:colId xmlns:a16="http://schemas.microsoft.com/office/drawing/2014/main" val="2497370736"/>
                    </a:ext>
                  </a:extLst>
                </a:gridCol>
                <a:gridCol w="635190">
                  <a:extLst>
                    <a:ext uri="{9D8B030D-6E8A-4147-A177-3AD203B41FA5}">
                      <a16:colId xmlns:a16="http://schemas.microsoft.com/office/drawing/2014/main" val="4083772579"/>
                    </a:ext>
                  </a:extLst>
                </a:gridCol>
                <a:gridCol w="635190">
                  <a:extLst>
                    <a:ext uri="{9D8B030D-6E8A-4147-A177-3AD203B41FA5}">
                      <a16:colId xmlns:a16="http://schemas.microsoft.com/office/drawing/2014/main" val="4073477588"/>
                    </a:ext>
                  </a:extLst>
                </a:gridCol>
              </a:tblGrid>
              <a:tr h="5201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764093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997BCEB1-2B0D-A6FF-795F-98CDB666A3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97664"/>
              </p:ext>
            </p:extLst>
          </p:nvPr>
        </p:nvGraphicFramePr>
        <p:xfrm>
          <a:off x="3189513" y="351334"/>
          <a:ext cx="3298407" cy="502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9404">
                  <a:extLst>
                    <a:ext uri="{9D8B030D-6E8A-4147-A177-3AD203B41FA5}">
                      <a16:colId xmlns:a16="http://schemas.microsoft.com/office/drawing/2014/main" val="1077005341"/>
                    </a:ext>
                  </a:extLst>
                </a:gridCol>
                <a:gridCol w="660097">
                  <a:extLst>
                    <a:ext uri="{9D8B030D-6E8A-4147-A177-3AD203B41FA5}">
                      <a16:colId xmlns:a16="http://schemas.microsoft.com/office/drawing/2014/main" val="1674078720"/>
                    </a:ext>
                  </a:extLst>
                </a:gridCol>
                <a:gridCol w="660097">
                  <a:extLst>
                    <a:ext uri="{9D8B030D-6E8A-4147-A177-3AD203B41FA5}">
                      <a16:colId xmlns:a16="http://schemas.microsoft.com/office/drawing/2014/main" val="1776778290"/>
                    </a:ext>
                  </a:extLst>
                </a:gridCol>
                <a:gridCol w="658019">
                  <a:extLst>
                    <a:ext uri="{9D8B030D-6E8A-4147-A177-3AD203B41FA5}">
                      <a16:colId xmlns:a16="http://schemas.microsoft.com/office/drawing/2014/main" val="409043134"/>
                    </a:ext>
                  </a:extLst>
                </a:gridCol>
                <a:gridCol w="660790">
                  <a:extLst>
                    <a:ext uri="{9D8B030D-6E8A-4147-A177-3AD203B41FA5}">
                      <a16:colId xmlns:a16="http://schemas.microsoft.com/office/drawing/2014/main" val="3896745872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161000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4F280DD3-7D0A-4C77-24E6-3E18DC6DBD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679994"/>
              </p:ext>
            </p:extLst>
          </p:nvPr>
        </p:nvGraphicFramePr>
        <p:xfrm>
          <a:off x="1796288" y="1986078"/>
          <a:ext cx="4120605" cy="483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8166">
                  <a:extLst>
                    <a:ext uri="{9D8B030D-6E8A-4147-A177-3AD203B41FA5}">
                      <a16:colId xmlns:a16="http://schemas.microsoft.com/office/drawing/2014/main" val="2695747100"/>
                    </a:ext>
                  </a:extLst>
                </a:gridCol>
                <a:gridCol w="724140">
                  <a:extLst>
                    <a:ext uri="{9D8B030D-6E8A-4147-A177-3AD203B41FA5}">
                      <a16:colId xmlns:a16="http://schemas.microsoft.com/office/drawing/2014/main" val="1760227496"/>
                    </a:ext>
                  </a:extLst>
                </a:gridCol>
                <a:gridCol w="568363">
                  <a:extLst>
                    <a:ext uri="{9D8B030D-6E8A-4147-A177-3AD203B41FA5}">
                      <a16:colId xmlns:a16="http://schemas.microsoft.com/office/drawing/2014/main" val="3842311776"/>
                    </a:ext>
                  </a:extLst>
                </a:gridCol>
                <a:gridCol w="746449">
                  <a:extLst>
                    <a:ext uri="{9D8B030D-6E8A-4147-A177-3AD203B41FA5}">
                      <a16:colId xmlns:a16="http://schemas.microsoft.com/office/drawing/2014/main" val="2939070052"/>
                    </a:ext>
                  </a:extLst>
                </a:gridCol>
                <a:gridCol w="650869">
                  <a:extLst>
                    <a:ext uri="{9D8B030D-6E8A-4147-A177-3AD203B41FA5}">
                      <a16:colId xmlns:a16="http://schemas.microsoft.com/office/drawing/2014/main" val="4289969466"/>
                    </a:ext>
                  </a:extLst>
                </a:gridCol>
                <a:gridCol w="722618">
                  <a:extLst>
                    <a:ext uri="{9D8B030D-6E8A-4147-A177-3AD203B41FA5}">
                      <a16:colId xmlns:a16="http://schemas.microsoft.com/office/drawing/2014/main" val="678039644"/>
                    </a:ext>
                  </a:extLst>
                </a:gridCol>
              </a:tblGrid>
              <a:tr h="483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688461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6F0240A7-0F77-F81C-A897-61AB99AC1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561755"/>
              </p:ext>
            </p:extLst>
          </p:nvPr>
        </p:nvGraphicFramePr>
        <p:xfrm>
          <a:off x="2044035" y="1323329"/>
          <a:ext cx="6261233" cy="6243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3472">
                  <a:extLst>
                    <a:ext uri="{9D8B030D-6E8A-4147-A177-3AD203B41FA5}">
                      <a16:colId xmlns:a16="http://schemas.microsoft.com/office/drawing/2014/main" val="2787859706"/>
                    </a:ext>
                  </a:extLst>
                </a:gridCol>
                <a:gridCol w="627309">
                  <a:extLst>
                    <a:ext uri="{9D8B030D-6E8A-4147-A177-3AD203B41FA5}">
                      <a16:colId xmlns:a16="http://schemas.microsoft.com/office/drawing/2014/main" val="1215649776"/>
                    </a:ext>
                  </a:extLst>
                </a:gridCol>
                <a:gridCol w="627309">
                  <a:extLst>
                    <a:ext uri="{9D8B030D-6E8A-4147-A177-3AD203B41FA5}">
                      <a16:colId xmlns:a16="http://schemas.microsoft.com/office/drawing/2014/main" val="3354254822"/>
                    </a:ext>
                  </a:extLst>
                </a:gridCol>
                <a:gridCol w="627969">
                  <a:extLst>
                    <a:ext uri="{9D8B030D-6E8A-4147-A177-3AD203B41FA5}">
                      <a16:colId xmlns:a16="http://schemas.microsoft.com/office/drawing/2014/main" val="2299530270"/>
                    </a:ext>
                  </a:extLst>
                </a:gridCol>
                <a:gridCol w="627969">
                  <a:extLst>
                    <a:ext uri="{9D8B030D-6E8A-4147-A177-3AD203B41FA5}">
                      <a16:colId xmlns:a16="http://schemas.microsoft.com/office/drawing/2014/main" val="2452819974"/>
                    </a:ext>
                  </a:extLst>
                </a:gridCol>
                <a:gridCol w="625991">
                  <a:extLst>
                    <a:ext uri="{9D8B030D-6E8A-4147-A177-3AD203B41FA5}">
                      <a16:colId xmlns:a16="http://schemas.microsoft.com/office/drawing/2014/main" val="2726815502"/>
                    </a:ext>
                  </a:extLst>
                </a:gridCol>
                <a:gridCol w="628627">
                  <a:extLst>
                    <a:ext uri="{9D8B030D-6E8A-4147-A177-3AD203B41FA5}">
                      <a16:colId xmlns:a16="http://schemas.microsoft.com/office/drawing/2014/main" val="1942040184"/>
                    </a:ext>
                  </a:extLst>
                </a:gridCol>
                <a:gridCol w="625333">
                  <a:extLst>
                    <a:ext uri="{9D8B030D-6E8A-4147-A177-3AD203B41FA5}">
                      <a16:colId xmlns:a16="http://schemas.microsoft.com/office/drawing/2014/main" val="1725136189"/>
                    </a:ext>
                  </a:extLst>
                </a:gridCol>
                <a:gridCol w="628627">
                  <a:extLst>
                    <a:ext uri="{9D8B030D-6E8A-4147-A177-3AD203B41FA5}">
                      <a16:colId xmlns:a16="http://schemas.microsoft.com/office/drawing/2014/main" val="4145740115"/>
                    </a:ext>
                  </a:extLst>
                </a:gridCol>
                <a:gridCol w="628627">
                  <a:extLst>
                    <a:ext uri="{9D8B030D-6E8A-4147-A177-3AD203B41FA5}">
                      <a16:colId xmlns:a16="http://schemas.microsoft.com/office/drawing/2014/main" val="205402969"/>
                    </a:ext>
                  </a:extLst>
                </a:gridCol>
              </a:tblGrid>
              <a:tr h="624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456850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9F8CD833-B1CD-922F-39C2-37E8DC342D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131896"/>
              </p:ext>
            </p:extLst>
          </p:nvPr>
        </p:nvGraphicFramePr>
        <p:xfrm>
          <a:off x="3836889" y="2894648"/>
          <a:ext cx="4168657" cy="502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5384">
                  <a:extLst>
                    <a:ext uri="{9D8B030D-6E8A-4147-A177-3AD203B41FA5}">
                      <a16:colId xmlns:a16="http://schemas.microsoft.com/office/drawing/2014/main" val="2215379528"/>
                    </a:ext>
                  </a:extLst>
                </a:gridCol>
                <a:gridCol w="695384">
                  <a:extLst>
                    <a:ext uri="{9D8B030D-6E8A-4147-A177-3AD203B41FA5}">
                      <a16:colId xmlns:a16="http://schemas.microsoft.com/office/drawing/2014/main" val="832773860"/>
                    </a:ext>
                  </a:extLst>
                </a:gridCol>
                <a:gridCol w="693195">
                  <a:extLst>
                    <a:ext uri="{9D8B030D-6E8A-4147-A177-3AD203B41FA5}">
                      <a16:colId xmlns:a16="http://schemas.microsoft.com/office/drawing/2014/main" val="596753032"/>
                    </a:ext>
                  </a:extLst>
                </a:gridCol>
                <a:gridCol w="696114">
                  <a:extLst>
                    <a:ext uri="{9D8B030D-6E8A-4147-A177-3AD203B41FA5}">
                      <a16:colId xmlns:a16="http://schemas.microsoft.com/office/drawing/2014/main" val="1992895325"/>
                    </a:ext>
                  </a:extLst>
                </a:gridCol>
                <a:gridCol w="692466">
                  <a:extLst>
                    <a:ext uri="{9D8B030D-6E8A-4147-A177-3AD203B41FA5}">
                      <a16:colId xmlns:a16="http://schemas.microsoft.com/office/drawing/2014/main" val="3189975284"/>
                    </a:ext>
                  </a:extLst>
                </a:gridCol>
                <a:gridCol w="696114">
                  <a:extLst>
                    <a:ext uri="{9D8B030D-6E8A-4147-A177-3AD203B41FA5}">
                      <a16:colId xmlns:a16="http://schemas.microsoft.com/office/drawing/2014/main" val="155823593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872130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6C5F8767-8C39-71A2-B6E5-3943DEA83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783266"/>
              </p:ext>
            </p:extLst>
          </p:nvPr>
        </p:nvGraphicFramePr>
        <p:xfrm>
          <a:off x="3809668" y="2443233"/>
          <a:ext cx="2780077" cy="502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5384">
                  <a:extLst>
                    <a:ext uri="{9D8B030D-6E8A-4147-A177-3AD203B41FA5}">
                      <a16:colId xmlns:a16="http://schemas.microsoft.com/office/drawing/2014/main" val="2863123193"/>
                    </a:ext>
                  </a:extLst>
                </a:gridCol>
                <a:gridCol w="695384">
                  <a:extLst>
                    <a:ext uri="{9D8B030D-6E8A-4147-A177-3AD203B41FA5}">
                      <a16:colId xmlns:a16="http://schemas.microsoft.com/office/drawing/2014/main" val="3052774478"/>
                    </a:ext>
                  </a:extLst>
                </a:gridCol>
                <a:gridCol w="693195">
                  <a:extLst>
                    <a:ext uri="{9D8B030D-6E8A-4147-A177-3AD203B41FA5}">
                      <a16:colId xmlns:a16="http://schemas.microsoft.com/office/drawing/2014/main" val="3374454889"/>
                    </a:ext>
                  </a:extLst>
                </a:gridCol>
                <a:gridCol w="696114">
                  <a:extLst>
                    <a:ext uri="{9D8B030D-6E8A-4147-A177-3AD203B41FA5}">
                      <a16:colId xmlns:a16="http://schemas.microsoft.com/office/drawing/2014/main" val="2018049275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349821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901D30A4-482A-4203-448D-F7548B305D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330657"/>
              </p:ext>
            </p:extLst>
          </p:nvPr>
        </p:nvGraphicFramePr>
        <p:xfrm>
          <a:off x="3138276" y="3416568"/>
          <a:ext cx="2778617" cy="52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4654">
                  <a:extLst>
                    <a:ext uri="{9D8B030D-6E8A-4147-A177-3AD203B41FA5}">
                      <a16:colId xmlns:a16="http://schemas.microsoft.com/office/drawing/2014/main" val="597810924"/>
                    </a:ext>
                  </a:extLst>
                </a:gridCol>
                <a:gridCol w="695384">
                  <a:extLst>
                    <a:ext uri="{9D8B030D-6E8A-4147-A177-3AD203B41FA5}">
                      <a16:colId xmlns:a16="http://schemas.microsoft.com/office/drawing/2014/main" val="1810879398"/>
                    </a:ext>
                  </a:extLst>
                </a:gridCol>
                <a:gridCol w="695384">
                  <a:extLst>
                    <a:ext uri="{9D8B030D-6E8A-4147-A177-3AD203B41FA5}">
                      <a16:colId xmlns:a16="http://schemas.microsoft.com/office/drawing/2014/main" val="4256316777"/>
                    </a:ext>
                  </a:extLst>
                </a:gridCol>
                <a:gridCol w="693195">
                  <a:extLst>
                    <a:ext uri="{9D8B030D-6E8A-4147-A177-3AD203B41FA5}">
                      <a16:colId xmlns:a16="http://schemas.microsoft.com/office/drawing/2014/main" val="2974192596"/>
                    </a:ext>
                  </a:extLst>
                </a:gridCol>
              </a:tblGrid>
              <a:tr h="529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710471"/>
                  </a:ext>
                </a:extLst>
              </a:tr>
            </a:tbl>
          </a:graphicData>
        </a:graphic>
      </p:graphicFrame>
      <p:sp>
        <p:nvSpPr>
          <p:cNvPr id="38" name="câu hỏi 1">
            <a:extLst>
              <a:ext uri="{FF2B5EF4-FFF2-40B4-BE49-F238E27FC236}">
                <a16:creationId xmlns:a16="http://schemas.microsoft.com/office/drawing/2014/main" id="{8E5B0876-FECC-DB83-FBFB-9D83D2073677}"/>
              </a:ext>
            </a:extLst>
          </p:cNvPr>
          <p:cNvSpPr txBox="1"/>
          <p:nvPr/>
        </p:nvSpPr>
        <p:spPr>
          <a:xfrm>
            <a:off x="954055" y="5113980"/>
            <a:ext cx="11271379" cy="6451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1:Một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âu hỏi số 3">
            <a:extLst>
              <a:ext uri="{FF2B5EF4-FFF2-40B4-BE49-F238E27FC236}">
                <a16:creationId xmlns:a16="http://schemas.microsoft.com/office/drawing/2014/main" id="{2864C7C1-BCDC-EC67-D083-40087F6FC500}"/>
              </a:ext>
            </a:extLst>
          </p:cNvPr>
          <p:cNvSpPr txBox="1"/>
          <p:nvPr/>
        </p:nvSpPr>
        <p:spPr>
          <a:xfrm>
            <a:off x="510410" y="4868844"/>
            <a:ext cx="11103428" cy="12379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câu hỏi 4">
            <a:extLst>
              <a:ext uri="{FF2B5EF4-FFF2-40B4-BE49-F238E27FC236}">
                <a16:creationId xmlns:a16="http://schemas.microsoft.com/office/drawing/2014/main" id="{28FA33F5-A0D4-3DCA-A344-FE2D5083550B}"/>
              </a:ext>
            </a:extLst>
          </p:cNvPr>
          <p:cNvSpPr txBox="1"/>
          <p:nvPr/>
        </p:nvSpPr>
        <p:spPr>
          <a:xfrm>
            <a:off x="576297" y="4348497"/>
            <a:ext cx="11271379" cy="6451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4:Giảm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câu hỏi 2">
            <a:extLst>
              <a:ext uri="{FF2B5EF4-FFF2-40B4-BE49-F238E27FC236}">
                <a16:creationId xmlns:a16="http://schemas.microsoft.com/office/drawing/2014/main" id="{4C6189D9-B426-B5D7-F226-27F8771D8796}"/>
              </a:ext>
            </a:extLst>
          </p:cNvPr>
          <p:cNvSpPr txBox="1"/>
          <p:nvPr/>
        </p:nvSpPr>
        <p:spPr>
          <a:xfrm>
            <a:off x="368703" y="4523136"/>
            <a:ext cx="11271379" cy="6451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2:Đây là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3">
            <a:extLst>
              <a:ext uri="{FF2B5EF4-FFF2-40B4-BE49-F238E27FC236}">
                <a16:creationId xmlns:a16="http://schemas.microsoft.com/office/drawing/2014/main" id="{903DA6D7-14A3-0038-573C-DEDFE5295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271" y="1415854"/>
            <a:ext cx="533400" cy="457200"/>
          </a:xfrm>
          <a:prstGeom prst="octagon">
            <a:avLst>
              <a:gd name="adj" fmla="val 29287"/>
            </a:avLst>
          </a:prstGeom>
          <a:solidFill>
            <a:schemeClr val="hlink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6" name="4">
            <a:extLst>
              <a:ext uri="{FF2B5EF4-FFF2-40B4-BE49-F238E27FC236}">
                <a16:creationId xmlns:a16="http://schemas.microsoft.com/office/drawing/2014/main" id="{9E0D9CBC-F560-6C9F-73C8-15E4F14F8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853" y="1914500"/>
            <a:ext cx="533400" cy="457200"/>
          </a:xfrm>
          <a:prstGeom prst="octagon">
            <a:avLst>
              <a:gd name="adj" fmla="val 29287"/>
            </a:avLst>
          </a:prstGeom>
          <a:solidFill>
            <a:schemeClr val="hlink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7" name="5">
            <a:extLst>
              <a:ext uri="{FF2B5EF4-FFF2-40B4-BE49-F238E27FC236}">
                <a16:creationId xmlns:a16="http://schemas.microsoft.com/office/drawing/2014/main" id="{53D3E5A0-D487-646B-9B49-3A61EA6EF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853" y="2475388"/>
            <a:ext cx="533400" cy="457200"/>
          </a:xfrm>
          <a:prstGeom prst="octagon">
            <a:avLst>
              <a:gd name="adj" fmla="val 29287"/>
            </a:avLst>
          </a:prstGeom>
          <a:solidFill>
            <a:schemeClr val="hlink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8" name="6">
            <a:extLst>
              <a:ext uri="{FF2B5EF4-FFF2-40B4-BE49-F238E27FC236}">
                <a16:creationId xmlns:a16="http://schemas.microsoft.com/office/drawing/2014/main" id="{FFEF0B47-6A94-2165-6470-F2333B3AB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157" y="2968945"/>
            <a:ext cx="533400" cy="457200"/>
          </a:xfrm>
          <a:prstGeom prst="octagon">
            <a:avLst>
              <a:gd name="adj" fmla="val 29287"/>
            </a:avLst>
          </a:prstGeom>
          <a:solidFill>
            <a:schemeClr val="hlink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7">
            <a:extLst>
              <a:ext uri="{FF2B5EF4-FFF2-40B4-BE49-F238E27FC236}">
                <a16:creationId xmlns:a16="http://schemas.microsoft.com/office/drawing/2014/main" id="{DFD36E51-FF74-7E62-4191-5D1FFFABC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795" y="3462502"/>
            <a:ext cx="533400" cy="457200"/>
          </a:xfrm>
          <a:prstGeom prst="octagon">
            <a:avLst>
              <a:gd name="adj" fmla="val 29287"/>
            </a:avLst>
          </a:prstGeom>
          <a:solidFill>
            <a:schemeClr val="hlink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0" name="câu hỏi 5">
            <a:extLst>
              <a:ext uri="{FF2B5EF4-FFF2-40B4-BE49-F238E27FC236}">
                <a16:creationId xmlns:a16="http://schemas.microsoft.com/office/drawing/2014/main" id="{C45C13B8-DC84-9363-64E1-9E4B230D8B79}"/>
              </a:ext>
            </a:extLst>
          </p:cNvPr>
          <p:cNvSpPr txBox="1"/>
          <p:nvPr/>
        </p:nvSpPr>
        <p:spPr>
          <a:xfrm>
            <a:off x="551918" y="5079073"/>
            <a:ext cx="11271379" cy="6451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5:NST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câu hỏi 6">
            <a:extLst>
              <a:ext uri="{FF2B5EF4-FFF2-40B4-BE49-F238E27FC236}">
                <a16:creationId xmlns:a16="http://schemas.microsoft.com/office/drawing/2014/main" id="{942B8844-5EF5-4C8C-53CA-54AE2EF83723}"/>
              </a:ext>
            </a:extLst>
          </p:cNvPr>
          <p:cNvSpPr txBox="1"/>
          <p:nvPr/>
        </p:nvSpPr>
        <p:spPr>
          <a:xfrm>
            <a:off x="404098" y="5618235"/>
            <a:ext cx="11271379" cy="6451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6: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NST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câu hỏi 7">
            <a:extLst>
              <a:ext uri="{FF2B5EF4-FFF2-40B4-BE49-F238E27FC236}">
                <a16:creationId xmlns:a16="http://schemas.microsoft.com/office/drawing/2014/main" id="{0B045938-1EE8-A179-6FB5-0AC7DCC39586}"/>
              </a:ext>
            </a:extLst>
          </p:cNvPr>
          <p:cNvSpPr txBox="1"/>
          <p:nvPr/>
        </p:nvSpPr>
        <p:spPr>
          <a:xfrm>
            <a:off x="783891" y="4479895"/>
            <a:ext cx="11271379" cy="6451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7: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NST 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Callout: Left Arrow 52">
            <a:extLst>
              <a:ext uri="{FF2B5EF4-FFF2-40B4-BE49-F238E27FC236}">
                <a16:creationId xmlns:a16="http://schemas.microsoft.com/office/drawing/2014/main" id="{5D3A738A-A88C-C830-5F6B-66BC5F21E326}"/>
              </a:ext>
            </a:extLst>
          </p:cNvPr>
          <p:cNvSpPr/>
          <p:nvPr/>
        </p:nvSpPr>
        <p:spPr>
          <a:xfrm>
            <a:off x="9132246" y="43532"/>
            <a:ext cx="2543231" cy="3603622"/>
          </a:xfrm>
          <a:prstGeom prst="leftArrowCallout">
            <a:avLst>
              <a:gd name="adj1" fmla="val 14213"/>
              <a:gd name="adj2" fmla="val 17360"/>
              <a:gd name="adj3" fmla="val 12865"/>
              <a:gd name="adj4" fmla="val 76213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Ô CHỮ</a:t>
            </a:r>
          </a:p>
        </p:txBody>
      </p:sp>
    </p:spTree>
    <p:extLst>
      <p:ext uri="{BB962C8B-B14F-4D97-AF65-F5344CB8AC3E}">
        <p14:creationId xmlns:p14="http://schemas.microsoft.com/office/powerpoint/2010/main" val="106617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0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2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40" grpId="0" animBg="1"/>
      <p:bldP spid="40" grpId="1" animBg="1"/>
      <p:bldP spid="41" grpId="0" animBg="1"/>
      <p:bldP spid="41" grpId="1" animBg="1"/>
      <p:bldP spid="43" grpId="0" animBg="1"/>
      <p:bldP spid="43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EB4FF1-4ECD-EC84-BE5D-9AD23F93E604}"/>
              </a:ext>
            </a:extLst>
          </p:cNvPr>
          <p:cNvSpPr txBox="1"/>
          <p:nvPr/>
        </p:nvSpPr>
        <p:spPr>
          <a:xfrm>
            <a:off x="639146" y="226170"/>
            <a:ext cx="7739743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CÔNG NGHỆ TẾ BÀO THỰC VẬT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B3A519-FBD7-1718-C30A-67C807AB45B0}"/>
              </a:ext>
            </a:extLst>
          </p:cNvPr>
          <p:cNvSpPr txBox="1"/>
          <p:nvPr/>
        </p:nvSpPr>
        <p:spPr>
          <a:xfrm>
            <a:off x="287867" y="809920"/>
            <a:ext cx="11616266" cy="2213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Mỹ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Linh</a:t>
            </a:r>
          </a:p>
        </p:txBody>
      </p:sp>
      <p:pic>
        <p:nvPicPr>
          <p:cNvPr id="1026" name="Picture 2" descr="Hoa cÃºc há»a mi sáº½ ná» rá» vÃ o cuá»i thu trong khoáº£ng thÃ¡ng 10 Äáº¿n thÃ¡ng 11">
            <a:extLst>
              <a:ext uri="{FF2B5EF4-FFF2-40B4-BE49-F238E27FC236}">
                <a16:creationId xmlns:a16="http://schemas.microsoft.com/office/drawing/2014/main" id="{F22257B7-4609-362C-996C-97D65A9F1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533" y="3023026"/>
            <a:ext cx="5096933" cy="318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4ADD02-CC34-EF1B-F907-119410512276}"/>
              </a:ext>
            </a:extLst>
          </p:cNvPr>
          <p:cNvSpPr txBox="1"/>
          <p:nvPr/>
        </p:nvSpPr>
        <p:spPr>
          <a:xfrm>
            <a:off x="4924489" y="6335741"/>
            <a:ext cx="4439644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Cúc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61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EB4FF1-4ECD-EC84-BE5D-9AD23F93E604}"/>
              </a:ext>
            </a:extLst>
          </p:cNvPr>
          <p:cNvSpPr txBox="1"/>
          <p:nvPr/>
        </p:nvSpPr>
        <p:spPr>
          <a:xfrm>
            <a:off x="639146" y="226170"/>
            <a:ext cx="7739743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CÔNG NGHỆ TẾ BÀO THỰC VẬT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B3A519-FBD7-1718-C30A-67C807AB45B0}"/>
              </a:ext>
            </a:extLst>
          </p:cNvPr>
          <p:cNvSpPr txBox="1"/>
          <p:nvPr/>
        </p:nvSpPr>
        <p:spPr>
          <a:xfrm>
            <a:off x="287867" y="809920"/>
            <a:ext cx="11616266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050" name="Picture 2" descr="BÃ¡n lan há» Äiá»p cáº¥y mÃ´ cÃ¢y tá»t, giÃ¡ ráº»">
            <a:extLst>
              <a:ext uri="{FF2B5EF4-FFF2-40B4-BE49-F238E27FC236}">
                <a16:creationId xmlns:a16="http://schemas.microsoft.com/office/drawing/2014/main" id="{E2159333-DCE9-B34E-8C0E-88725F1FF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80" y="1406948"/>
            <a:ext cx="5084569" cy="380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há»¯ng Æ°u Äiá»m ná»i báº­t cá»§a lan há» Äiá»p nuÃ´i cáº¥y mÃ´">
            <a:extLst>
              <a:ext uri="{FF2B5EF4-FFF2-40B4-BE49-F238E27FC236}">
                <a16:creationId xmlns:a16="http://schemas.microsoft.com/office/drawing/2014/main" id="{E097D165-C683-8C3E-4BC5-E674A4B51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999" y="1353338"/>
            <a:ext cx="6062133" cy="378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0DC3EC-3F35-0813-DD6E-0EC28B415E51}"/>
              </a:ext>
            </a:extLst>
          </p:cNvPr>
          <p:cNvSpPr txBox="1"/>
          <p:nvPr/>
        </p:nvSpPr>
        <p:spPr>
          <a:xfrm>
            <a:off x="4873689" y="5290236"/>
            <a:ext cx="4439644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270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BC063-0437-FF50-FD59-AA998D3EC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C3444-3827-CAA8-7B3D-464AAC528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32BDF5D-9EF8-1783-84A2-06E472F33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784" y="67731"/>
            <a:ext cx="5281083" cy="542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{keywords}">
            <a:extLst>
              <a:ext uri="{FF2B5EF4-FFF2-40B4-BE49-F238E27FC236}">
                <a16:creationId xmlns:a16="http://schemas.microsoft.com/office/drawing/2014/main" id="{589475A8-F800-2224-DF24-640D178A8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3" y="846665"/>
            <a:ext cx="5615516" cy="464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80C77B-76BC-1383-D5D2-AD20EEF319E7}"/>
              </a:ext>
            </a:extLst>
          </p:cNvPr>
          <p:cNvSpPr txBox="1"/>
          <p:nvPr/>
        </p:nvSpPr>
        <p:spPr>
          <a:xfrm>
            <a:off x="4637681" y="5862836"/>
            <a:ext cx="4439644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Lan phi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BC6B0C-AC3B-F46A-C25D-2B0781C1F7B1}"/>
              </a:ext>
            </a:extLst>
          </p:cNvPr>
          <p:cNvSpPr txBox="1"/>
          <p:nvPr/>
        </p:nvSpPr>
        <p:spPr>
          <a:xfrm>
            <a:off x="1625103" y="6267434"/>
            <a:ext cx="1046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vietnamnet.vn/lan-dot-bien-co-nhan-giong-nuoi-cay-mo-duoc-khong-665752.html</a:t>
            </a:r>
          </a:p>
        </p:txBody>
      </p:sp>
    </p:spTree>
    <p:extLst>
      <p:ext uri="{BB962C8B-B14F-4D97-AF65-F5344CB8AC3E}">
        <p14:creationId xmlns:p14="http://schemas.microsoft.com/office/powerpoint/2010/main" val="473144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B3496-F25C-B4AC-61A5-C23DE65A9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huá»i giÃ  nam má»¹">
            <a:extLst>
              <a:ext uri="{FF2B5EF4-FFF2-40B4-BE49-F238E27FC236}">
                <a16:creationId xmlns:a16="http://schemas.microsoft.com/office/drawing/2014/main" id="{864309E8-C781-7D47-70A6-4EEC653F1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495299"/>
            <a:ext cx="5447961" cy="468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iá»ng chuá»i giÃ  nam má»¹">
            <a:extLst>
              <a:ext uri="{FF2B5EF4-FFF2-40B4-BE49-F238E27FC236}">
                <a16:creationId xmlns:a16="http://schemas.microsoft.com/office/drawing/2014/main" id="{E0657EEF-9239-F995-E4C2-2CB3B1AD1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816" y="495299"/>
            <a:ext cx="6257184" cy="468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0AA715-8586-5C97-6E28-27968F3D3119}"/>
              </a:ext>
            </a:extLst>
          </p:cNvPr>
          <p:cNvSpPr txBox="1"/>
          <p:nvPr/>
        </p:nvSpPr>
        <p:spPr>
          <a:xfrm>
            <a:off x="4417548" y="5456436"/>
            <a:ext cx="4439644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Mỹ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36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D38B90-D420-6165-9E91-0BF2527C9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14588" y="1111527"/>
            <a:ext cx="5344861" cy="56957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D8A558-AC8E-C15C-1B88-D5BEFF7DAAAA}"/>
              </a:ext>
            </a:extLst>
          </p:cNvPr>
          <p:cNvSpPr txBox="1"/>
          <p:nvPr/>
        </p:nvSpPr>
        <p:spPr>
          <a:xfrm>
            <a:off x="639146" y="226170"/>
            <a:ext cx="7739743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CÔNG NGHỆ TẾ BÀO ĐỘNG VẬT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FFA0E7-62E2-7BC7-61BE-47A98D164592}"/>
              </a:ext>
            </a:extLst>
          </p:cNvPr>
          <p:cNvSpPr txBox="1"/>
          <p:nvPr/>
        </p:nvSpPr>
        <p:spPr>
          <a:xfrm>
            <a:off x="639146" y="756569"/>
            <a:ext cx="6092890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BC4692-4AC1-9CDB-A76E-5E07F1FA5CB3}"/>
              </a:ext>
            </a:extLst>
          </p:cNvPr>
          <p:cNvSpPr txBox="1"/>
          <p:nvPr/>
        </p:nvSpPr>
        <p:spPr>
          <a:xfrm>
            <a:off x="6271855" y="663027"/>
            <a:ext cx="6096000" cy="620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vú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(3) Dung hợp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vú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phôi.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phôi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(6) Phôi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5DB47D-294E-31E5-505C-E474A5E40A5C}"/>
              </a:ext>
            </a:extLst>
          </p:cNvPr>
          <p:cNvSpPr txBox="1"/>
          <p:nvPr/>
        </p:nvSpPr>
        <p:spPr>
          <a:xfrm>
            <a:off x="6710005" y="2197903"/>
            <a:ext cx="52197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Hình 21.6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1070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EFDBAA-1E3E-D62D-D01B-41E16A1FA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71358" y="1362310"/>
            <a:ext cx="5137308" cy="54017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1F3AA1-1CFA-87CD-F83E-1623E5D1A37D}"/>
              </a:ext>
            </a:extLst>
          </p:cNvPr>
          <p:cNvSpPr txBox="1"/>
          <p:nvPr/>
        </p:nvSpPr>
        <p:spPr>
          <a:xfrm>
            <a:off x="639146" y="226170"/>
            <a:ext cx="7739743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CÔNG NGHỆ TẾ BÀO ĐỘNG VẬT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FD6CF9-EC96-E88A-1435-42B2BD0B701F}"/>
              </a:ext>
            </a:extLst>
          </p:cNvPr>
          <p:cNvSpPr txBox="1"/>
          <p:nvPr/>
        </p:nvSpPr>
        <p:spPr>
          <a:xfrm>
            <a:off x="639146" y="756569"/>
            <a:ext cx="6092890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8C720B-384F-C6B8-1F4E-F96A12156EF9}"/>
              </a:ext>
            </a:extLst>
          </p:cNvPr>
          <p:cNvSpPr txBox="1"/>
          <p:nvPr/>
        </p:nvSpPr>
        <p:spPr>
          <a:xfrm>
            <a:off x="6188704" y="702934"/>
            <a:ext cx="6096000" cy="5936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Cấy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phôi: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Cấy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truyển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phôi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phôi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phôi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cấy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phôi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có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gene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phôi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phôi.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phôi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Cấy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phôi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phôi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395D32-FA4F-820E-E846-DE41F8EEF753}"/>
              </a:ext>
            </a:extLst>
          </p:cNvPr>
          <p:cNvSpPr txBox="1"/>
          <p:nvPr/>
        </p:nvSpPr>
        <p:spPr>
          <a:xfrm>
            <a:off x="6316133" y="1137118"/>
            <a:ext cx="5595431" cy="276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Quan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Hình 21.7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phôi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truyền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phôi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7113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1132BC-5A83-E59B-E3CA-B68444EC5392}"/>
              </a:ext>
            </a:extLst>
          </p:cNvPr>
          <p:cNvSpPr txBox="1"/>
          <p:nvPr/>
        </p:nvSpPr>
        <p:spPr>
          <a:xfrm>
            <a:off x="639146" y="226170"/>
            <a:ext cx="7739743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CÔNG NGHỆ TẾ BÀO ĐỘNG VẬT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8246D7-7C8E-56F7-F08F-AA42D04D599D}"/>
              </a:ext>
            </a:extLst>
          </p:cNvPr>
          <p:cNvSpPr txBox="1"/>
          <p:nvPr/>
        </p:nvSpPr>
        <p:spPr>
          <a:xfrm>
            <a:off x="5711663" y="1609752"/>
            <a:ext cx="6096000" cy="1637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5EB9ED-D37E-9C70-7E4C-54A545DE8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19533" y="1207246"/>
            <a:ext cx="4702604" cy="53729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8268CF-B76E-4524-F241-CF84A83B4441}"/>
              </a:ext>
            </a:extLst>
          </p:cNvPr>
          <p:cNvSpPr txBox="1"/>
          <p:nvPr/>
        </p:nvSpPr>
        <p:spPr>
          <a:xfrm>
            <a:off x="5875866" y="2787752"/>
            <a:ext cx="6096000" cy="3288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CNTB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hormone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nhờ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4384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1132BC-5A83-E59B-E3CA-B68444EC5392}"/>
              </a:ext>
            </a:extLst>
          </p:cNvPr>
          <p:cNvSpPr txBox="1"/>
          <p:nvPr/>
        </p:nvSpPr>
        <p:spPr>
          <a:xfrm>
            <a:off x="639146" y="226170"/>
            <a:ext cx="7739743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CÔNG NGHỆ TẾ BÀO ĐỘNG VẬT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FC5844-B8D8-312D-C5BC-ABA17D7F1E98}"/>
              </a:ext>
            </a:extLst>
          </p:cNvPr>
          <p:cNvSpPr txBox="1"/>
          <p:nvPr/>
        </p:nvSpPr>
        <p:spPr>
          <a:xfrm>
            <a:off x="639146" y="756569"/>
            <a:ext cx="10913708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 Một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8246D7-7C8E-56F7-F08F-AA42D04D599D}"/>
              </a:ext>
            </a:extLst>
          </p:cNvPr>
          <p:cNvSpPr txBox="1"/>
          <p:nvPr/>
        </p:nvSpPr>
        <p:spPr>
          <a:xfrm>
            <a:off x="5456854" y="1870718"/>
            <a:ext cx="6096000" cy="2691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5EB9ED-D37E-9C70-7E4C-54A545DE8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19533" y="1207246"/>
            <a:ext cx="4702604" cy="537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95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5089F3A-8C2C-F678-B23C-F57EF1AB6DEA}"/>
              </a:ext>
            </a:extLst>
          </p:cNvPr>
          <p:cNvSpPr txBox="1"/>
          <p:nvPr/>
        </p:nvSpPr>
        <p:spPr>
          <a:xfrm>
            <a:off x="3175000" y="594909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www.youtube.com/watch?v=YNDujb0pLE8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6EDD17-0DB7-CFCB-F675-BCD341832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534" y="311678"/>
            <a:ext cx="9160932" cy="531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04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7958A-EE77-DCB5-C7D7-2B1E7C43C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B70E2-F97C-63E9-B8F9-4331641E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1FF427-3851-8467-A77B-1B6F9FFA4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23438"/>
            <a:ext cx="9601200" cy="641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FCEFC47-5016-1A7A-2473-0F5EEB18848E}"/>
              </a:ext>
            </a:extLst>
          </p:cNvPr>
          <p:cNvSpPr/>
          <p:nvPr/>
        </p:nvSpPr>
        <p:spPr>
          <a:xfrm>
            <a:off x="1143201" y="2505670"/>
            <a:ext cx="9905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21: CÔNG NGHỆ TẾ BÀO </a:t>
            </a:r>
          </a:p>
        </p:txBody>
      </p:sp>
    </p:spTree>
    <p:extLst>
      <p:ext uri="{BB962C8B-B14F-4D97-AF65-F5344CB8AC3E}">
        <p14:creationId xmlns:p14="http://schemas.microsoft.com/office/powerpoint/2010/main" val="1879970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D8FC2-B611-2CF5-C619-8B6ECF179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6287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96F70D-A19D-ED98-B971-A348A094E977}"/>
              </a:ext>
            </a:extLst>
          </p:cNvPr>
          <p:cNvSpPr txBox="1"/>
          <p:nvPr/>
        </p:nvSpPr>
        <p:spPr>
          <a:xfrm>
            <a:off x="575734" y="1524000"/>
            <a:ext cx="931333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1: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guyên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</a:p>
          <a:p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A.Tính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B.Tính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thoái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C.Tính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	</a:t>
            </a:r>
          </a:p>
          <a:p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phổ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2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Các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có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A.Biệt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B.Phân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chia. </a:t>
            </a:r>
          </a:p>
          <a:p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C.Sinh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			</a:t>
            </a:r>
          </a:p>
          <a:p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D.Biệt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536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E9394-3E7A-B07F-8433-0C7108D0F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47520"/>
            <a:ext cx="10058400" cy="218101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3: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phôi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bò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phôi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bò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có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gen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AaBb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bò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có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gen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</a:p>
          <a:p>
            <a:pPr marL="0" indent="0"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AaBb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B.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AABb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	C.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AaBB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	D.AABB.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51CD7DE-CD8C-D71C-5823-6E21FAE1C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938"/>
            <a:ext cx="10058400" cy="13716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07DB3B-8246-B2A6-60EB-0D7C953BBDE3}"/>
              </a:ext>
            </a:extLst>
          </p:cNvPr>
          <p:cNvSpPr txBox="1"/>
          <p:nvPr/>
        </p:nvSpPr>
        <p:spPr>
          <a:xfrm>
            <a:off x="1066800" y="4248285"/>
            <a:ext cx="1024466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4: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cừu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Dolly có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A.cừu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trứng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B.cừu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thai.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C.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cừu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2160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10B58C-E48C-7F3B-FF59-2841D336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73605"/>
            <a:ext cx="10058400" cy="13716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2C2BDC-9304-84EF-A127-27AD898BBDCC}"/>
              </a:ext>
            </a:extLst>
          </p:cNvPr>
          <p:cNvSpPr txBox="1"/>
          <p:nvPr/>
        </p:nvSpPr>
        <p:spPr>
          <a:xfrm>
            <a:off x="694268" y="1394305"/>
            <a:ext cx="9736666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5: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lớp phôi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A.Tế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phổi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		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B.Tế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C.Tế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da. 				D.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8F5479-488E-D5E0-E8B3-CD84545D1170}"/>
              </a:ext>
            </a:extLst>
          </p:cNvPr>
          <p:cNvSpPr txBox="1"/>
          <p:nvPr/>
        </p:nvSpPr>
        <p:spPr>
          <a:xfrm>
            <a:off x="694268" y="3623055"/>
            <a:ext cx="982133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6: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lớp phôi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A.Tế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phổi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	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B.Tế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C.Tế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da. 			D.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1999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1527A-47F9-6AC8-4C16-C6AB27E3A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136339"/>
            <a:ext cx="10058400" cy="13716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261FF-E842-8116-30C4-1AD710F2B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959405"/>
            <a:ext cx="10058400" cy="137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ưu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tầm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/>
          </a:p>
        </p:txBody>
      </p:sp>
      <p:pic>
        <p:nvPicPr>
          <p:cNvPr id="5122" name="Picture 2" descr="Táº¡o giá»ng má»i báº±ng cÃ´ng nghá» táº¿ bÃ o">
            <a:extLst>
              <a:ext uri="{FF2B5EF4-FFF2-40B4-BE49-F238E27FC236}">
                <a16:creationId xmlns:a16="http://schemas.microsoft.com/office/drawing/2014/main" id="{B077F8F1-C327-8515-7DAE-98AE6597F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26" y="2058988"/>
            <a:ext cx="9212472" cy="456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CADAC6-1EF5-7169-FBB2-8746C03A9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3498" y="2058988"/>
            <a:ext cx="2684838" cy="383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35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7B039-0AB7-3ABF-08E4-11C5E2CF2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1D10F-9557-8EAA-1DDE-6EE0ABE37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4045A2-F9FA-BB5B-E304-E679442E4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3" y="220134"/>
            <a:ext cx="10126444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21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B965D9C-94A0-FEC9-E37C-2915F9001185}"/>
              </a:ext>
            </a:extLst>
          </p:cNvPr>
          <p:cNvSpPr txBox="1"/>
          <p:nvPr/>
        </p:nvSpPr>
        <p:spPr>
          <a:xfrm>
            <a:off x="639147" y="849477"/>
            <a:ext cx="6092890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Khái niệm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1FE983-E265-CABA-8F97-4D107C038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58" y="1556368"/>
            <a:ext cx="5631024" cy="51533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2383E8-07FA-1841-6126-7C777F736762}"/>
              </a:ext>
            </a:extLst>
          </p:cNvPr>
          <p:cNvSpPr txBox="1"/>
          <p:nvPr/>
        </p:nvSpPr>
        <p:spPr>
          <a:xfrm>
            <a:off x="6099110" y="2346716"/>
            <a:ext cx="6092890" cy="2164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21.2,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4996CB-596B-0163-C0D7-C6A605E2276D}"/>
              </a:ext>
            </a:extLst>
          </p:cNvPr>
          <p:cNvSpPr txBox="1"/>
          <p:nvPr/>
        </p:nvSpPr>
        <p:spPr>
          <a:xfrm>
            <a:off x="639147" y="226170"/>
            <a:ext cx="6092890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CÔNG NGHỆ TẾ BÀO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369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F05236-BBC6-E5A3-EE4E-33DC5D44C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76" y="1183144"/>
            <a:ext cx="5631024" cy="51533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952174-E2BF-2971-598E-2912AB5E0233}"/>
              </a:ext>
            </a:extLst>
          </p:cNvPr>
          <p:cNvSpPr txBox="1"/>
          <p:nvPr/>
        </p:nvSpPr>
        <p:spPr>
          <a:xfrm>
            <a:off x="464976" y="-62237"/>
            <a:ext cx="6092890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CÔNG NGHỆ TẾ BÀO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15C50C-8F7F-1C3E-CB4A-0FA876FE9020}"/>
              </a:ext>
            </a:extLst>
          </p:cNvPr>
          <p:cNvSpPr txBox="1"/>
          <p:nvPr/>
        </p:nvSpPr>
        <p:spPr>
          <a:xfrm>
            <a:off x="6099110" y="786471"/>
            <a:ext cx="609289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 	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TB là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dưỡng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0B597F-4F02-2324-D03D-DA8615D46787}"/>
              </a:ext>
            </a:extLst>
          </p:cNvPr>
          <p:cNvSpPr txBox="1"/>
          <p:nvPr/>
        </p:nvSpPr>
        <p:spPr>
          <a:xfrm>
            <a:off x="6096000" y="4313686"/>
            <a:ext cx="6176864" cy="2164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DR2 có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sạch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Dolly….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E34339-6BF8-B4F6-EAAE-1A006F0A3EEB}"/>
              </a:ext>
            </a:extLst>
          </p:cNvPr>
          <p:cNvSpPr txBox="1"/>
          <p:nvPr/>
        </p:nvSpPr>
        <p:spPr>
          <a:xfrm>
            <a:off x="464976" y="507169"/>
            <a:ext cx="6092890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Khái niệm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63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AD92E6-59F4-1E20-0040-EC247D20E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49411" y="339635"/>
            <a:ext cx="5045994" cy="63448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86B71F-EF25-05B6-D4FF-D2955EC61986}"/>
              </a:ext>
            </a:extLst>
          </p:cNvPr>
          <p:cNvSpPr txBox="1"/>
          <p:nvPr/>
        </p:nvSpPr>
        <p:spPr>
          <a:xfrm>
            <a:off x="427654" y="239210"/>
            <a:ext cx="6092890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DFEBEA-1812-EADB-CBEB-1EB3470916E3}"/>
              </a:ext>
            </a:extLst>
          </p:cNvPr>
          <p:cNvSpPr txBox="1"/>
          <p:nvPr/>
        </p:nvSpPr>
        <p:spPr>
          <a:xfrm>
            <a:off x="6518987" y="1207570"/>
            <a:ext cx="5673013" cy="53944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Cơ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khoa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Quan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Hình 21.2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21.3,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Quan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Hình 21.3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21.4,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2243D4-9A0D-ED40-8DCA-2BD9BB2F22D8}"/>
              </a:ext>
            </a:extLst>
          </p:cNvPr>
          <p:cNvSpPr txBox="1"/>
          <p:nvPr/>
        </p:nvSpPr>
        <p:spPr>
          <a:xfrm>
            <a:off x="7064828" y="531085"/>
            <a:ext cx="4581329" cy="5837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endParaRPr lang="en-US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985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AD92E6-59F4-1E20-0040-EC247D20E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49411" y="548466"/>
            <a:ext cx="5045995" cy="63448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86B71F-EF25-05B6-D4FF-D2955EC61986}"/>
              </a:ext>
            </a:extLst>
          </p:cNvPr>
          <p:cNvSpPr txBox="1"/>
          <p:nvPr/>
        </p:nvSpPr>
        <p:spPr>
          <a:xfrm>
            <a:off x="427654" y="239210"/>
            <a:ext cx="6092890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BCC1DD-2EAA-478D-C743-E2773F262481}"/>
              </a:ext>
            </a:extLst>
          </p:cNvPr>
          <p:cNvSpPr txBox="1"/>
          <p:nvPr/>
        </p:nvSpPr>
        <p:spPr>
          <a:xfrm>
            <a:off x="6520544" y="451133"/>
            <a:ext cx="5671456" cy="5955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Cơ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khoa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CNTB là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Các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có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nǎng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Do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có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khiển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hormone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1239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18127BE-09F8-0AE8-D41D-ADD3E821FE59}"/>
              </a:ext>
            </a:extLst>
          </p:cNvPr>
          <p:cNvSpPr txBox="1"/>
          <p:nvPr/>
        </p:nvSpPr>
        <p:spPr>
          <a:xfrm>
            <a:off x="1082351" y="4254466"/>
            <a:ext cx="10431623" cy="2369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có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có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F49468-7522-CEE7-603B-8B6FCE8C3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669411" y="-1563397"/>
            <a:ext cx="3873050" cy="71721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7385EC-E664-F1EF-CA19-F66A67F55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06846" y="-390546"/>
            <a:ext cx="3873049" cy="482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00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7F8C8B-4B4B-043D-DC20-E7EFB1ECE252}"/>
              </a:ext>
            </a:extLst>
          </p:cNvPr>
          <p:cNvSpPr txBox="1"/>
          <p:nvPr/>
        </p:nvSpPr>
        <p:spPr>
          <a:xfrm>
            <a:off x="639146" y="226170"/>
            <a:ext cx="7739743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CÔNG NGHỆ TẾ BÀO THỰC VẬT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660DDB-FBA7-1183-2948-77B841570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4" y="1201805"/>
            <a:ext cx="5631024" cy="51533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F01C88-FFA9-85B9-5BFA-487281937A09}"/>
              </a:ext>
            </a:extLst>
          </p:cNvPr>
          <p:cNvSpPr txBox="1"/>
          <p:nvPr/>
        </p:nvSpPr>
        <p:spPr>
          <a:xfrm>
            <a:off x="6282614" y="1995929"/>
            <a:ext cx="6092890" cy="4237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sẹo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có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con?</a:t>
            </a:r>
          </a:p>
          <a:p>
            <a:pPr algn="just"/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tóm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tắt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trổng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vât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algn="just"/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kê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CNTB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92DF0A-0499-5736-B3F3-E1D7C461F4CA}"/>
              </a:ext>
            </a:extLst>
          </p:cNvPr>
          <p:cNvSpPr txBox="1"/>
          <p:nvPr/>
        </p:nvSpPr>
        <p:spPr>
          <a:xfrm>
            <a:off x="7120811" y="1126365"/>
            <a:ext cx="4581329" cy="5837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endParaRPr lang="en-US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268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7F8C8B-4B4B-043D-DC20-E7EFB1ECE252}"/>
              </a:ext>
            </a:extLst>
          </p:cNvPr>
          <p:cNvSpPr txBox="1"/>
          <p:nvPr/>
        </p:nvSpPr>
        <p:spPr>
          <a:xfrm>
            <a:off x="639146" y="226170"/>
            <a:ext cx="7739743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CÔNG NGHỆ TẾ BÀO THỰC VẬT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660DDB-FBA7-1183-2948-77B841570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6512"/>
            <a:ext cx="5631024" cy="51533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973AAF-158B-763E-3B42-4838BB871F4A}"/>
              </a:ext>
            </a:extLst>
          </p:cNvPr>
          <p:cNvSpPr txBox="1"/>
          <p:nvPr/>
        </p:nvSpPr>
        <p:spPr>
          <a:xfrm>
            <a:off x="5631024" y="722373"/>
            <a:ext cx="6557866" cy="6263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Cho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hợp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sẹo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Bổ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sung hormone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sẹo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trổng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vườn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ươm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truởng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971AB7-B4C0-6A85-9B08-CB6C990CF3D4}"/>
              </a:ext>
            </a:extLst>
          </p:cNvPr>
          <p:cNvSpPr txBox="1"/>
          <p:nvPr/>
        </p:nvSpPr>
        <p:spPr>
          <a:xfrm>
            <a:off x="5631024" y="1762726"/>
            <a:ext cx="6092890" cy="1637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sẹo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có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rễ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chổi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309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1599</TotalTime>
  <Words>1556</Words>
  <Application>Microsoft Office PowerPoint</Application>
  <PresentationFormat>Widescreen</PresentationFormat>
  <Paragraphs>152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Century Gothic</vt:lpstr>
      <vt:lpstr>Garamond</vt:lpstr>
      <vt:lpstr>Times New Roman</vt:lpstr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LUYỆN TẬP</vt:lpstr>
      <vt:lpstr>LUYỆN TẬP</vt:lpstr>
      <vt:lpstr> 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Ngô Thị Thanh Thuý</dc:creator>
  <cp:lastModifiedBy>Ngô Thị Thanh Thuý</cp:lastModifiedBy>
  <cp:revision>30</cp:revision>
  <dcterms:created xsi:type="dcterms:W3CDTF">2022-07-26T09:03:42Z</dcterms:created>
  <dcterms:modified xsi:type="dcterms:W3CDTF">2022-08-05T15:12:31Z</dcterms:modified>
</cp:coreProperties>
</file>